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2DA8-94DF-4A3F-96C1-F5E05125A4B8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ADAF-80D3-4D75-9F44-BA6B47C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6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2DA8-94DF-4A3F-96C1-F5E05125A4B8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ADAF-80D3-4D75-9F44-BA6B47C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7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2DA8-94DF-4A3F-96C1-F5E05125A4B8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ADAF-80D3-4D75-9F44-BA6B47C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6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2DA8-94DF-4A3F-96C1-F5E05125A4B8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ADAF-80D3-4D75-9F44-BA6B47C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5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2DA8-94DF-4A3F-96C1-F5E05125A4B8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ADAF-80D3-4D75-9F44-BA6B47C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3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2DA8-94DF-4A3F-96C1-F5E05125A4B8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ADAF-80D3-4D75-9F44-BA6B47C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21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2DA8-94DF-4A3F-96C1-F5E05125A4B8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ADAF-80D3-4D75-9F44-BA6B47C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0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2DA8-94DF-4A3F-96C1-F5E05125A4B8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ADAF-80D3-4D75-9F44-BA6B47C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2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2DA8-94DF-4A3F-96C1-F5E05125A4B8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ADAF-80D3-4D75-9F44-BA6B47C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8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2DA8-94DF-4A3F-96C1-F5E05125A4B8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ADAF-80D3-4D75-9F44-BA6B47C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7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E2DA8-94DF-4A3F-96C1-F5E05125A4B8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CADAF-80D3-4D75-9F44-BA6B47C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1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E2DA8-94DF-4A3F-96C1-F5E05125A4B8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CADAF-80D3-4D75-9F44-BA6B47CCE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7" y="0"/>
            <a:ext cx="91065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476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</dc:creator>
  <cp:lastModifiedBy>Terry</cp:lastModifiedBy>
  <cp:revision>2</cp:revision>
  <cp:lastPrinted>2013-02-21T11:31:07Z</cp:lastPrinted>
  <dcterms:created xsi:type="dcterms:W3CDTF">2013-02-21T11:27:23Z</dcterms:created>
  <dcterms:modified xsi:type="dcterms:W3CDTF">2013-02-21T11:38:27Z</dcterms:modified>
</cp:coreProperties>
</file>